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E452FE-59DD-A330-70CE-5D6074065BCF}" v="69" dt="2024-06-12T18:55:55.2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9D82AC1B-E4CC-2E6C-84EF-2E97E411C0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45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7417C-72A0-4408-4964-10F7A6AB29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61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tractor with a large backhoe&#10;&#10;Description automatically generated">
            <a:extLst>
              <a:ext uri="{FF2B5EF4-FFF2-40B4-BE49-F238E27FC236}">
                <a16:creationId xmlns:a16="http://schemas.microsoft.com/office/drawing/2014/main" id="{C04C87A3-DB4F-5BC4-106A-6F8A5EC5DF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39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ollage of different types of landscapes&#10;&#10;Description automatically generated">
            <a:extLst>
              <a:ext uri="{FF2B5EF4-FFF2-40B4-BE49-F238E27FC236}">
                <a16:creationId xmlns:a16="http://schemas.microsoft.com/office/drawing/2014/main" id="{09FACF2A-E492-359A-3059-41C915198B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558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B89BD5-12CE-0687-29AD-2A450C7207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82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ollage of photos of plants&#10;&#10;Description automatically generated">
            <a:extLst>
              <a:ext uri="{FF2B5EF4-FFF2-40B4-BE49-F238E27FC236}">
                <a16:creationId xmlns:a16="http://schemas.microsoft.com/office/drawing/2014/main" id="{CA387511-05AF-81A9-135C-F9ABDA15C6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99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phone with a map on it&#10;&#10;Description automatically generated">
            <a:extLst>
              <a:ext uri="{FF2B5EF4-FFF2-40B4-BE49-F238E27FC236}">
                <a16:creationId xmlns:a16="http://schemas.microsoft.com/office/drawing/2014/main" id="{8AFC9D4F-0370-5C8D-73FC-966AEF86F7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18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screen shot of a chart&#10;&#10;Description automatically generated">
            <a:extLst>
              <a:ext uri="{FF2B5EF4-FFF2-40B4-BE49-F238E27FC236}">
                <a16:creationId xmlns:a16="http://schemas.microsoft.com/office/drawing/2014/main" id="{1A9BBE08-B447-CBDF-1D48-926A412B08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578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green and yellow graph&#10;&#10;Description automatically generated">
            <a:extLst>
              <a:ext uri="{FF2B5EF4-FFF2-40B4-BE49-F238E27FC236}">
                <a16:creationId xmlns:a16="http://schemas.microsoft.com/office/drawing/2014/main" id="{AF55864B-FEC0-86F5-F917-CEC4C88499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90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blue and white business card&#10;&#10;Description automatically generated">
            <a:extLst>
              <a:ext uri="{FF2B5EF4-FFF2-40B4-BE49-F238E27FC236}">
                <a16:creationId xmlns:a16="http://schemas.microsoft.com/office/drawing/2014/main" id="{64511C5C-545C-A2BD-36BE-626A5527DD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24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137</cp:revision>
  <dcterms:created xsi:type="dcterms:W3CDTF">2024-05-24T11:24:32Z</dcterms:created>
  <dcterms:modified xsi:type="dcterms:W3CDTF">2024-06-12T18:56:32Z</dcterms:modified>
</cp:coreProperties>
</file>